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5" r:id="rId23"/>
    <p:sldId id="277" r:id="rId24"/>
    <p:sldId id="286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962E-15B1-FE56-C971-6173E1FD7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D8089-B4EF-0975-DE76-C3388BD06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C8121-FD68-5803-B752-B159E0DB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D37FF-2105-4B3D-A532-1C64CE0AC3E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13A62-EBB0-0E62-939D-2EC97FA8B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36D92-CBDC-B3DC-26A0-96FF0AFE6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7147-988F-4A01-9D2E-5F6448248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8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869AD-4ED3-941B-0E9E-FFE66DBA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309B5C-09F1-F5CE-1486-54F159D0B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EAA6B-E32F-CE59-C88A-96518810E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D37FF-2105-4B3D-A532-1C64CE0AC3E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4D088-CEF0-C9CA-425E-FFDDDC42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0FBDD-A2D1-736F-2D0F-065BFF8C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7147-988F-4A01-9D2E-5F6448248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54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470F2F-EDCC-AA68-40CB-1156A3903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476111-2803-DEB5-61D7-15FEA2870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275D1-793F-1D76-F3C8-A45F11FE5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D37FF-2105-4B3D-A532-1C64CE0AC3E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4208-C698-09FB-14DF-919358968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13385-9C16-4B6A-D26F-7E02D8C8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7147-988F-4A01-9D2E-5F6448248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08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11A85-0936-4AAD-27CF-16E9BF98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CC4B-0815-9065-B99C-1F534ED2B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930D6-8137-6F63-1CD7-E5AF24D14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D37FF-2105-4B3D-A532-1C64CE0AC3E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90B14-D4B5-28C7-5B1A-B1B041171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E4009-BF9F-C226-A5CE-49B20B3FB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7147-988F-4A01-9D2E-5F6448248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46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9A9DA-7B88-9B74-C17A-EFB982033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19B84-9540-F6CF-B421-3F4A84B5A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1B5FE-A834-AFB0-81E6-0F8346878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D37FF-2105-4B3D-A532-1C64CE0AC3E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DCF49-F30C-1CE3-875B-20AA8AA35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7F7A-4C80-99A0-9223-06BACD5A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7147-988F-4A01-9D2E-5F6448248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80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4ABD-8235-7E13-AE3C-0A8337EC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5B7E8-B32F-61D8-D0DD-B2D8E9C355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F15AD-9478-FC0B-3D9B-63E1CBC956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60770-DCB9-57CF-E2BF-67CC57FA8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D37FF-2105-4B3D-A532-1C64CE0AC3E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9CC19-6CDD-EDBE-BB8D-573931BE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A715A-DB3A-098A-DAD0-E84062F4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7147-988F-4A01-9D2E-5F6448248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60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338F-4C01-8D45-2979-5B310AD7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9F75F-067B-EED2-CCEF-2DE0E0623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9AEA4-01A6-C19C-6ED5-F1A24B022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DA2D6-453C-8DB8-46F0-B85FDB5453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0E846-5172-3E32-BB18-C9D557C8E7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B6EABD-35D9-8A1A-2A6D-172AC9AEC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D37FF-2105-4B3D-A532-1C64CE0AC3E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040C96-4402-389F-E9E2-5EAB30ABB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DB87A-6931-433B-2C8A-3BF5DCF5B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7147-988F-4A01-9D2E-5F6448248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6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D16C-3566-62A2-48F6-4417CF05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BBFD23-3E80-4A83-CAFD-8EA2A005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D37FF-2105-4B3D-A532-1C64CE0AC3E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DCC02E-CB13-059B-1C06-471982C2A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294AA-2530-2925-4EC4-837745C48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7147-988F-4A01-9D2E-5F6448248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95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05F5CC-FC59-6A0E-B1F4-CADF0AC0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D37FF-2105-4B3D-A532-1C64CE0AC3E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F83D8D-2514-6F17-D827-1657B427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A9FCA-F408-E6EF-F27E-300D4394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7147-988F-4A01-9D2E-5F6448248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5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40AC-4034-B7F8-94CE-576416B11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976CD-DB92-900B-853F-B3AC9E010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D5577E-35E8-7CEB-0179-E5A63574B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37640-2E39-4846-2F65-0B141293E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D37FF-2105-4B3D-A532-1C64CE0AC3E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E6782-69C6-8DBB-B14E-C5860C0B6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FC1CE-3109-73CB-BD7F-959D111A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7147-988F-4A01-9D2E-5F6448248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00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2C5B8-6B5F-699C-261E-5ABF1A0B6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8BD648-0CF8-3F46-B35C-6EE256EC13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15113-4CD1-672C-2D35-58242339C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5321C-E06B-E3B2-8C14-2F5C2D848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D37FF-2105-4B3D-A532-1C64CE0AC3E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A811C-1E2B-E50F-1E3A-10472C27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2F67F-ED36-4D29-0DF4-9F8E8B4F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7147-988F-4A01-9D2E-5F6448248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AF026-0F9B-056D-AD35-220B1B5A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95818-3CFA-E614-C3CF-DBE70D461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59AB5-1BA1-B233-4BE5-508C8AAF63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3D37FF-2105-4B3D-A532-1C64CE0AC3E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72FCD-51E1-2D5D-2F65-3E0E0D1DB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ECB02-6288-C27C-DC32-71AD28019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EB7147-988F-4A01-9D2E-5F6448248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75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0CD346-59ED-A920-0E52-D6AC4027090D}"/>
              </a:ext>
            </a:extLst>
          </p:cNvPr>
          <p:cNvSpPr txBox="1"/>
          <p:nvPr/>
        </p:nvSpPr>
        <p:spPr>
          <a:xfrm>
            <a:off x="209028" y="188852"/>
            <a:ext cx="177439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No.1  0GPa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=2.17%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F78B8AF-66E1-2358-D81C-EC9D651E0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83" y="431387"/>
            <a:ext cx="7993634" cy="59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0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E73D-41A2-439B-2CB9-D46F4F3788EE}"/>
              </a:ext>
            </a:extLst>
          </p:cNvPr>
          <p:cNvSpPr txBox="1"/>
          <p:nvPr/>
        </p:nvSpPr>
        <p:spPr>
          <a:xfrm>
            <a:off x="209028" y="188852"/>
            <a:ext cx="21302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No.10  52GPa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=5.82%</a:t>
            </a:r>
          </a:p>
        </p:txBody>
      </p:sp>
      <p:pic>
        <p:nvPicPr>
          <p:cNvPr id="4" name="Picture 3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033620B1-A817-95E0-FA85-3597CE2E3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32" y="556749"/>
            <a:ext cx="7659336" cy="574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57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E73D-41A2-439B-2CB9-D46F4F3788EE}"/>
              </a:ext>
            </a:extLst>
          </p:cNvPr>
          <p:cNvSpPr txBox="1"/>
          <p:nvPr/>
        </p:nvSpPr>
        <p:spPr>
          <a:xfrm>
            <a:off x="209030" y="188852"/>
            <a:ext cx="327159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No.11  56GPa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=5.00%</a:t>
            </a:r>
          </a:p>
          <a:p>
            <a:r>
              <a:rPr lang="en-US" sz="2600" dirty="0"/>
              <a:t>Lattice parameters extracted for 191phase starting from this pressure point</a:t>
            </a:r>
          </a:p>
        </p:txBody>
      </p:sp>
      <p:pic>
        <p:nvPicPr>
          <p:cNvPr id="4" name="Picture 3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39A573BD-4D37-4074-B3DC-27155C693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t="1658"/>
          <a:stretch/>
        </p:blipFill>
        <p:spPr>
          <a:xfrm>
            <a:off x="3480620" y="477673"/>
            <a:ext cx="7895303" cy="590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72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E73D-41A2-439B-2CB9-D46F4F3788EE}"/>
              </a:ext>
            </a:extLst>
          </p:cNvPr>
          <p:cNvSpPr txBox="1"/>
          <p:nvPr/>
        </p:nvSpPr>
        <p:spPr>
          <a:xfrm>
            <a:off x="209028" y="188852"/>
            <a:ext cx="21302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No.12  62GPa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=3.94%</a:t>
            </a:r>
          </a:p>
        </p:txBody>
      </p:sp>
      <p:pic>
        <p:nvPicPr>
          <p:cNvPr id="5" name="Picture 4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B462D5EB-06E1-0BFE-D429-ED7726D02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" t="3450"/>
          <a:stretch/>
        </p:blipFill>
        <p:spPr>
          <a:xfrm>
            <a:off x="2217174" y="578089"/>
            <a:ext cx="7757651" cy="57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21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E73D-41A2-439B-2CB9-D46F4F3788EE}"/>
              </a:ext>
            </a:extLst>
          </p:cNvPr>
          <p:cNvSpPr txBox="1"/>
          <p:nvPr/>
        </p:nvSpPr>
        <p:spPr>
          <a:xfrm>
            <a:off x="209028" y="188852"/>
            <a:ext cx="21302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No.13  69GPa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=3.78%</a:t>
            </a:r>
          </a:p>
        </p:txBody>
      </p:sp>
      <p:pic>
        <p:nvPicPr>
          <p:cNvPr id="4" name="Picture 3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3EA02EC7-58B7-5A94-DF43-59E99CD6E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" t="1237"/>
          <a:stretch/>
        </p:blipFill>
        <p:spPr>
          <a:xfrm>
            <a:off x="2261419" y="521110"/>
            <a:ext cx="7810092" cy="588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82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E73D-41A2-439B-2CB9-D46F4F3788EE}"/>
              </a:ext>
            </a:extLst>
          </p:cNvPr>
          <p:cNvSpPr txBox="1"/>
          <p:nvPr/>
        </p:nvSpPr>
        <p:spPr>
          <a:xfrm>
            <a:off x="209028" y="188852"/>
            <a:ext cx="21302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No.14  77GPa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=3.18%</a:t>
            </a:r>
          </a:p>
        </p:txBody>
      </p:sp>
      <p:pic>
        <p:nvPicPr>
          <p:cNvPr id="4" name="Picture 3" descr="A graph of a graph of a person's pulse&#10;&#10;Description automatically generated with medium confidence">
            <a:extLst>
              <a:ext uri="{FF2B5EF4-FFF2-40B4-BE49-F238E27FC236}">
                <a16:creationId xmlns:a16="http://schemas.microsoft.com/office/drawing/2014/main" id="{5A7C1107-85C3-B83F-3781-F34E6F82C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3450"/>
          <a:stretch/>
        </p:blipFill>
        <p:spPr>
          <a:xfrm>
            <a:off x="2192593" y="556104"/>
            <a:ext cx="7806813" cy="574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0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E73D-41A2-439B-2CB9-D46F4F3788EE}"/>
              </a:ext>
            </a:extLst>
          </p:cNvPr>
          <p:cNvSpPr txBox="1"/>
          <p:nvPr/>
        </p:nvSpPr>
        <p:spPr>
          <a:xfrm>
            <a:off x="209028" y="188852"/>
            <a:ext cx="21302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No.15  84GPa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=3.23%</a:t>
            </a:r>
          </a:p>
        </p:txBody>
      </p:sp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9EB34B1-1C49-0DDC-58CE-18D33479F0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2913"/>
          <a:stretch/>
        </p:blipFill>
        <p:spPr>
          <a:xfrm>
            <a:off x="2276167" y="601958"/>
            <a:ext cx="7639665" cy="565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57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E73D-41A2-439B-2CB9-D46F4F3788EE}"/>
              </a:ext>
            </a:extLst>
          </p:cNvPr>
          <p:cNvSpPr txBox="1"/>
          <p:nvPr/>
        </p:nvSpPr>
        <p:spPr>
          <a:xfrm>
            <a:off x="209028" y="188852"/>
            <a:ext cx="21302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No.16  91GPa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=3.18%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442EC98-D274-C614-6847-044EB1CCD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58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E73D-41A2-439B-2CB9-D46F4F3788EE}"/>
              </a:ext>
            </a:extLst>
          </p:cNvPr>
          <p:cNvSpPr txBox="1"/>
          <p:nvPr/>
        </p:nvSpPr>
        <p:spPr>
          <a:xfrm>
            <a:off x="209028" y="188852"/>
            <a:ext cx="21302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No.17  98GPa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=3.18%</a:t>
            </a:r>
          </a:p>
        </p:txBody>
      </p:sp>
      <p:pic>
        <p:nvPicPr>
          <p:cNvPr id="4" name="Picture 3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6A4E7400-D50B-CA3D-8E80-41E866C2A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66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E73D-41A2-439B-2CB9-D46F4F3788EE}"/>
              </a:ext>
            </a:extLst>
          </p:cNvPr>
          <p:cNvSpPr txBox="1"/>
          <p:nvPr/>
        </p:nvSpPr>
        <p:spPr>
          <a:xfrm>
            <a:off x="209028" y="188852"/>
            <a:ext cx="230819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No.18  104GPa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=3.18%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924CE57-5DAD-7CAD-3807-74A446790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51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E73D-41A2-439B-2CB9-D46F4F3788EE}"/>
              </a:ext>
            </a:extLst>
          </p:cNvPr>
          <p:cNvSpPr txBox="1"/>
          <p:nvPr/>
        </p:nvSpPr>
        <p:spPr>
          <a:xfrm>
            <a:off x="209028" y="188852"/>
            <a:ext cx="230819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No.19  109GPa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=3.18%</a:t>
            </a:r>
          </a:p>
        </p:txBody>
      </p:sp>
      <p:pic>
        <p:nvPicPr>
          <p:cNvPr id="4" name="Picture 3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6780EBA3-1E11-4BC1-CAC4-1A236F480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" t="5182" r="1368"/>
          <a:stretch/>
        </p:blipFill>
        <p:spPr>
          <a:xfrm>
            <a:off x="2416689" y="727587"/>
            <a:ext cx="7828524" cy="582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3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3BF46A92-68AB-8C97-9988-CBF4FD2A0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99" y="435074"/>
            <a:ext cx="7983802" cy="5987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A661A7-FDE4-933C-F56D-B9656CF3F777}"/>
              </a:ext>
            </a:extLst>
          </p:cNvPr>
          <p:cNvSpPr txBox="1"/>
          <p:nvPr/>
        </p:nvSpPr>
        <p:spPr>
          <a:xfrm>
            <a:off x="209028" y="188852"/>
            <a:ext cx="204690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No.2  3.6GPa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=5.2%</a:t>
            </a:r>
          </a:p>
        </p:txBody>
      </p:sp>
    </p:spTree>
    <p:extLst>
      <p:ext uri="{BB962C8B-B14F-4D97-AF65-F5344CB8AC3E}">
        <p14:creationId xmlns:p14="http://schemas.microsoft.com/office/powerpoint/2010/main" val="454391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E73D-41A2-439B-2CB9-D46F4F3788EE}"/>
              </a:ext>
            </a:extLst>
          </p:cNvPr>
          <p:cNvSpPr txBox="1"/>
          <p:nvPr/>
        </p:nvSpPr>
        <p:spPr>
          <a:xfrm>
            <a:off x="209028" y="188852"/>
            <a:ext cx="230819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No.20  114GPa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=3.18%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8750C3C-5693-2398-6B63-05F790AF6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44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E73D-41A2-439B-2CB9-D46F4F3788EE}"/>
              </a:ext>
            </a:extLst>
          </p:cNvPr>
          <p:cNvSpPr txBox="1"/>
          <p:nvPr/>
        </p:nvSpPr>
        <p:spPr>
          <a:xfrm>
            <a:off x="209028" y="188852"/>
            <a:ext cx="230819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No.21  119GPa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=3.18%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985A734-A74F-3CE4-5C41-E721AEEA1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76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E73D-41A2-439B-2CB9-D46F4F3788EE}"/>
              </a:ext>
            </a:extLst>
          </p:cNvPr>
          <p:cNvSpPr txBox="1"/>
          <p:nvPr/>
        </p:nvSpPr>
        <p:spPr>
          <a:xfrm>
            <a:off x="209028" y="188852"/>
            <a:ext cx="224087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No.22 123GPa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=3.18%</a:t>
            </a:r>
          </a:p>
        </p:txBody>
      </p:sp>
      <p:pic>
        <p:nvPicPr>
          <p:cNvPr id="4" name="Picture 3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CD260A67-F431-0E65-F48C-E9A35FD00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65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E73D-41A2-439B-2CB9-D46F4F3788EE}"/>
              </a:ext>
            </a:extLst>
          </p:cNvPr>
          <p:cNvSpPr txBox="1"/>
          <p:nvPr/>
        </p:nvSpPr>
        <p:spPr>
          <a:xfrm>
            <a:off x="209028" y="188852"/>
            <a:ext cx="230819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No.23  128GPa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=3.18%</a:t>
            </a:r>
          </a:p>
        </p:txBody>
      </p:sp>
      <p:pic>
        <p:nvPicPr>
          <p:cNvPr id="4" name="Picture 3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9C3F4925-C51C-4AEC-2EB7-315F9FFEB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39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E73D-41A2-439B-2CB9-D46F4F3788EE}"/>
              </a:ext>
            </a:extLst>
          </p:cNvPr>
          <p:cNvSpPr txBox="1"/>
          <p:nvPr/>
        </p:nvSpPr>
        <p:spPr>
          <a:xfrm>
            <a:off x="209028" y="188852"/>
            <a:ext cx="230819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No.24  133GPa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=3.18%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7A69AA6-A3A4-0E31-C8CC-546605BE5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33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E73D-41A2-439B-2CB9-D46F4F3788EE}"/>
              </a:ext>
            </a:extLst>
          </p:cNvPr>
          <p:cNvSpPr txBox="1"/>
          <p:nvPr/>
        </p:nvSpPr>
        <p:spPr>
          <a:xfrm>
            <a:off x="209028" y="188852"/>
            <a:ext cx="230819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No.25  138GPa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=3.18%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2C56C43-FEBD-EE52-7669-6623A9F83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56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E73D-41A2-439B-2CB9-D46F4F3788EE}"/>
              </a:ext>
            </a:extLst>
          </p:cNvPr>
          <p:cNvSpPr txBox="1"/>
          <p:nvPr/>
        </p:nvSpPr>
        <p:spPr>
          <a:xfrm>
            <a:off x="209028" y="188852"/>
            <a:ext cx="230819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No.26  142GPa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=3.18%</a:t>
            </a:r>
          </a:p>
        </p:txBody>
      </p:sp>
      <p:pic>
        <p:nvPicPr>
          <p:cNvPr id="4" name="Picture 3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A3D48BF2-B1ED-B0A3-E7E6-051A188AC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44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E73D-41A2-439B-2CB9-D46F4F3788EE}"/>
              </a:ext>
            </a:extLst>
          </p:cNvPr>
          <p:cNvSpPr txBox="1"/>
          <p:nvPr/>
        </p:nvSpPr>
        <p:spPr>
          <a:xfrm>
            <a:off x="209028" y="188852"/>
            <a:ext cx="230819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No.27  147GPa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=3.18%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D063F94-0D1C-58F4-019F-CC10772C6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40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E73D-41A2-439B-2CB9-D46F4F3788EE}"/>
              </a:ext>
            </a:extLst>
          </p:cNvPr>
          <p:cNvSpPr txBox="1"/>
          <p:nvPr/>
        </p:nvSpPr>
        <p:spPr>
          <a:xfrm>
            <a:off x="209028" y="188852"/>
            <a:ext cx="224087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No.28 168GPa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=3.18%</a:t>
            </a:r>
          </a:p>
        </p:txBody>
      </p:sp>
      <p:pic>
        <p:nvPicPr>
          <p:cNvPr id="4" name="Picture 3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F8CF8E49-52BF-A317-4DA2-CA6F50F08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22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E73D-41A2-439B-2CB9-D46F4F3788EE}"/>
              </a:ext>
            </a:extLst>
          </p:cNvPr>
          <p:cNvSpPr txBox="1"/>
          <p:nvPr/>
        </p:nvSpPr>
        <p:spPr>
          <a:xfrm>
            <a:off x="209028" y="188852"/>
            <a:ext cx="230819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No.29  165GPa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=3.18%</a:t>
            </a:r>
          </a:p>
        </p:txBody>
      </p:sp>
      <p:pic>
        <p:nvPicPr>
          <p:cNvPr id="4" name="Picture 3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850B6C3E-5F74-9F7D-9AA0-16B6D3C4C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5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45536B-24E6-3A96-7CA3-ECA97A98EC58}"/>
              </a:ext>
            </a:extLst>
          </p:cNvPr>
          <p:cNvSpPr txBox="1"/>
          <p:nvPr/>
        </p:nvSpPr>
        <p:spPr>
          <a:xfrm>
            <a:off x="209028" y="188852"/>
            <a:ext cx="19523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No.3  12GPa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=4.82%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757007C-054D-5702-3E62-4553048D4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854" y="401890"/>
            <a:ext cx="8072292" cy="605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59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E73D-41A2-439B-2CB9-D46F4F3788EE}"/>
              </a:ext>
            </a:extLst>
          </p:cNvPr>
          <p:cNvSpPr txBox="1"/>
          <p:nvPr/>
        </p:nvSpPr>
        <p:spPr>
          <a:xfrm>
            <a:off x="209028" y="188852"/>
            <a:ext cx="230819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No.30  137GPa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=3.18%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584FEE7-743C-2BDF-FF15-6174601D0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6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AFE096-06A5-93D4-BD20-ED7202CAF3DA}"/>
              </a:ext>
            </a:extLst>
          </p:cNvPr>
          <p:cNvSpPr txBox="1"/>
          <p:nvPr/>
        </p:nvSpPr>
        <p:spPr>
          <a:xfrm>
            <a:off x="209028" y="188852"/>
            <a:ext cx="19523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No.4  24GPa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=5.15%</a:t>
            </a:r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995CD17-3D9F-81E6-1DFC-81D4AC539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66" y="542000"/>
            <a:ext cx="7698667" cy="57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2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C0A40-8473-31FF-F501-459152D09D89}"/>
              </a:ext>
            </a:extLst>
          </p:cNvPr>
          <p:cNvSpPr txBox="1"/>
          <p:nvPr/>
        </p:nvSpPr>
        <p:spPr>
          <a:xfrm>
            <a:off x="209028" y="188852"/>
            <a:ext cx="19523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No.5  31GPa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=5.18%</a:t>
            </a:r>
          </a:p>
        </p:txBody>
      </p:sp>
      <p:pic>
        <p:nvPicPr>
          <p:cNvPr id="4" name="Picture 3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A8050069-258C-C6D3-7941-899E9B121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35" y="553062"/>
            <a:ext cx="7669169" cy="575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72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DE114C-9508-D2FC-263F-FC2148D8EAC5}"/>
              </a:ext>
            </a:extLst>
          </p:cNvPr>
          <p:cNvSpPr txBox="1"/>
          <p:nvPr/>
        </p:nvSpPr>
        <p:spPr>
          <a:xfrm>
            <a:off x="209028" y="188852"/>
            <a:ext cx="19523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No.6  37GPa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=6.07%</a:t>
            </a:r>
          </a:p>
        </p:txBody>
      </p:sp>
      <p:pic>
        <p:nvPicPr>
          <p:cNvPr id="4" name="Picture 3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94F8A4AE-7964-E111-9B1B-A87EC9779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09" y="483007"/>
            <a:ext cx="7855982" cy="589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F4DC4A-24C1-FC6C-7CE0-D7A1FDC59B57}"/>
              </a:ext>
            </a:extLst>
          </p:cNvPr>
          <p:cNvSpPr txBox="1"/>
          <p:nvPr/>
        </p:nvSpPr>
        <p:spPr>
          <a:xfrm>
            <a:off x="209028" y="188852"/>
            <a:ext cx="19523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No.7  43GPa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=6.71%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658B207-3B27-B317-4FA3-4CD4DBB1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583" y="545687"/>
            <a:ext cx="7688834" cy="576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90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D0398D-F94D-93C1-ACE2-E424B9A57170}"/>
              </a:ext>
            </a:extLst>
          </p:cNvPr>
          <p:cNvSpPr txBox="1"/>
          <p:nvPr/>
        </p:nvSpPr>
        <p:spPr>
          <a:xfrm>
            <a:off x="209028" y="188852"/>
            <a:ext cx="19523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No.8  45GPa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=6.22%</a:t>
            </a:r>
          </a:p>
        </p:txBody>
      </p:sp>
      <p:pic>
        <p:nvPicPr>
          <p:cNvPr id="4" name="Picture 3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0C22FAB7-8DFA-36B0-E775-41ED09B67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34" y="420326"/>
            <a:ext cx="8023131" cy="601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96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9E73D-41A2-439B-2CB9-D46F4F3788EE}"/>
              </a:ext>
            </a:extLst>
          </p:cNvPr>
          <p:cNvSpPr txBox="1"/>
          <p:nvPr/>
        </p:nvSpPr>
        <p:spPr>
          <a:xfrm>
            <a:off x="209028" y="188852"/>
            <a:ext cx="19523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No.9  48GPa</a:t>
            </a:r>
          </a:p>
          <a:p>
            <a:r>
              <a:rPr lang="en-US" sz="2600" dirty="0" err="1"/>
              <a:t>wR</a:t>
            </a:r>
            <a:r>
              <a:rPr lang="en-US" sz="2600" dirty="0"/>
              <a:t>=5.52%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A380BE9-0DD4-1933-3210-EE51118B7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856" y="401892"/>
            <a:ext cx="8072287" cy="60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65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250</Words>
  <Application>Microsoft Office PowerPoint</Application>
  <PresentationFormat>Widescreen</PresentationFormat>
  <Paragraphs>61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Li, Zhongwei</dc:creator>
  <cp:lastModifiedBy>Li, Zhongwei</cp:lastModifiedBy>
  <cp:revision>8</cp:revision>
  <dcterms:created xsi:type="dcterms:W3CDTF">2024-08-08T14:57:51Z</dcterms:created>
  <dcterms:modified xsi:type="dcterms:W3CDTF">2024-08-16T20:58:35Z</dcterms:modified>
</cp:coreProperties>
</file>